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7104063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3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1DD019-7A07-464E-B6CE-42FB77C5804F}" v="15" dt="2019-05-26T19:46:06.844"/>
    <p1510:client id="{F73ECFCB-A916-45EA-B72B-E326231819D2}" v="55" dt="2019-05-27T13:33:58.1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0068-BF8A-4356-B835-D055BFFF8376}" type="datetimeFigureOut">
              <a:rPr lang="cs-CZ" smtClean="0"/>
              <a:pPr/>
              <a:t>27.05.2019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4462-99D1-44BF-A1E0-2FAFAF0602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0068-BF8A-4356-B835-D055BFFF8376}" type="datetimeFigureOut">
              <a:rPr lang="cs-CZ" smtClean="0"/>
              <a:pPr/>
              <a:t>27.05.2019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4462-99D1-44BF-A1E0-2FAFAF0602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0068-BF8A-4356-B835-D055BFFF8376}" type="datetimeFigureOut">
              <a:rPr lang="cs-CZ" smtClean="0"/>
              <a:pPr/>
              <a:t>27.05.2019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4462-99D1-44BF-A1E0-2FAFAF0602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0068-BF8A-4356-B835-D055BFFF8376}" type="datetimeFigureOut">
              <a:rPr lang="cs-CZ" smtClean="0"/>
              <a:pPr/>
              <a:t>27.05.2019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4462-99D1-44BF-A1E0-2FAFAF0602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0068-BF8A-4356-B835-D055BFFF8376}" type="datetimeFigureOut">
              <a:rPr lang="cs-CZ" smtClean="0"/>
              <a:pPr/>
              <a:t>27.05.2019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4462-99D1-44BF-A1E0-2FAFAF0602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0068-BF8A-4356-B835-D055BFFF8376}" type="datetimeFigureOut">
              <a:rPr lang="cs-CZ" smtClean="0"/>
              <a:pPr/>
              <a:t>27.05.2019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4462-99D1-44BF-A1E0-2FAFAF0602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0068-BF8A-4356-B835-D055BFFF8376}" type="datetimeFigureOut">
              <a:rPr lang="cs-CZ" smtClean="0"/>
              <a:pPr/>
              <a:t>27.05.2019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4462-99D1-44BF-A1E0-2FAFAF0602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0068-BF8A-4356-B835-D055BFFF8376}" type="datetimeFigureOut">
              <a:rPr lang="cs-CZ" smtClean="0"/>
              <a:pPr/>
              <a:t>27.05.2019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4462-99D1-44BF-A1E0-2FAFAF0602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0068-BF8A-4356-B835-D055BFFF8376}" type="datetimeFigureOut">
              <a:rPr lang="cs-CZ" smtClean="0"/>
              <a:pPr/>
              <a:t>27.05.2019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4462-99D1-44BF-A1E0-2FAFAF0602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0068-BF8A-4356-B835-D055BFFF8376}" type="datetimeFigureOut">
              <a:rPr lang="cs-CZ" smtClean="0"/>
              <a:pPr/>
              <a:t>27.05.2019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4462-99D1-44BF-A1E0-2FAFAF0602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0068-BF8A-4356-B835-D055BFFF8376}" type="datetimeFigureOut">
              <a:rPr lang="cs-CZ" smtClean="0"/>
              <a:pPr/>
              <a:t>27.05.2019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4462-99D1-44BF-A1E0-2FAFAF0602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3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20068-BF8A-4356-B835-D055BFFF8376}" type="datetimeFigureOut">
              <a:rPr lang="cs-CZ" smtClean="0"/>
              <a:pPr/>
              <a:t>27.05.2019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74462-99D1-44BF-A1E0-2FAFAF06025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oleObject" Target="../embeddings/oleObject2.bin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13.jpeg"/><Relationship Id="rId10" Type="http://schemas.openxmlformats.org/officeDocument/2006/relationships/image" Target="../media/image3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mailto:venkovanka@venkovanka.eu" TargetMode="External"/><Relationship Id="rId7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://www.venkovanka.eu/" TargetMode="External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oÅ¾mitÃ¡lskÃ¡ Venkovan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733427"/>
          </a:xfrm>
          <a:prstGeom prst="rect">
            <a:avLst/>
          </a:prstGeom>
          <a:solidFill>
            <a:srgbClr val="AC323E"/>
          </a:solidFill>
        </p:spPr>
      </p:pic>
      <p:sp>
        <p:nvSpPr>
          <p:cNvPr id="6" name="TextovéPole 5"/>
          <p:cNvSpPr txBox="1"/>
          <p:nvPr/>
        </p:nvSpPr>
        <p:spPr>
          <a:xfrm>
            <a:off x="0" y="100010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chemeClr val="bg1"/>
                </a:solidFill>
              </a:rPr>
              <a:t>Temperamentní dechový orchestr z </a:t>
            </a:r>
            <a:r>
              <a:rPr lang="cs-CZ" sz="2400" dirty="0" err="1">
                <a:solidFill>
                  <a:schemeClr val="bg1"/>
                </a:solidFill>
              </a:rPr>
              <a:t>Rožmitálu</a:t>
            </a:r>
            <a:r>
              <a:rPr lang="cs-CZ" sz="2400" dirty="0">
                <a:solidFill>
                  <a:schemeClr val="bg1"/>
                </a:solidFill>
              </a:rPr>
              <a:t> pod </a:t>
            </a:r>
            <a:r>
              <a:rPr lang="cs-CZ" sz="2400" dirty="0" err="1">
                <a:solidFill>
                  <a:schemeClr val="bg1"/>
                </a:solidFill>
              </a:rPr>
              <a:t>Třemšínem</a:t>
            </a: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22530" name="Picture 2" descr="R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571612"/>
            <a:ext cx="7072362" cy="4891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>
                <a:solidFill>
                  <a:schemeClr val="bg1"/>
                </a:solidFill>
              </a:rPr>
              <a:t>O </a:t>
            </a:r>
            <a:r>
              <a:rPr lang="cs-CZ" dirty="0" err="1">
                <a:solidFill>
                  <a:schemeClr val="bg1"/>
                </a:solidFill>
              </a:rPr>
              <a:t>Rožmitálské</a:t>
            </a:r>
            <a:r>
              <a:rPr lang="cs-CZ" dirty="0">
                <a:solidFill>
                  <a:schemeClr val="bg1"/>
                </a:solidFill>
              </a:rPr>
              <a:t> Venkovance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200024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cs-CZ" dirty="0">
                <a:solidFill>
                  <a:schemeClr val="bg1"/>
                </a:solidFill>
              </a:rPr>
              <a:t>    Temperamentní dechový orchestr Rožmitálská Venkovanka působí mezi předními českými dechovkami skoro 25 let! Navazuje nejen na tradici rožmitálských, březnických a hvožďanských dechovek, ale chce pokračovat v odkazu předků, výborných muzikantů z kraje pod památným Třemšínem. Orchestr se snaží být skvělým reprezentantem města </a:t>
            </a:r>
            <a:r>
              <a:rPr lang="cs-CZ" dirty="0" err="1">
                <a:solidFill>
                  <a:schemeClr val="bg1"/>
                </a:solidFill>
              </a:rPr>
              <a:t>Rožmitálu</a:t>
            </a:r>
            <a:r>
              <a:rPr lang="cs-CZ" dirty="0">
                <a:solidFill>
                  <a:schemeClr val="bg1"/>
                </a:solidFill>
              </a:rPr>
              <a:t> pod Třemšínem i celého regionu a samozřejmě i České republiky v zahraničí.</a:t>
            </a:r>
          </a:p>
        </p:txBody>
      </p:sp>
      <p:pic>
        <p:nvPicPr>
          <p:cNvPr id="15362" name="Picture 2" descr="RoÅ¾mitÃ¡lskÃ¡ Venkovan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5650" y="0"/>
            <a:ext cx="2038350" cy="3057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5143512"/>
            <a:ext cx="207819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pPr algn="l"/>
            <a:r>
              <a:rPr lang="cs-CZ" dirty="0">
                <a:solidFill>
                  <a:schemeClr val="bg1"/>
                </a:solidFill>
              </a:rPr>
              <a:t>Složení orchestru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53578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1300" b="1" dirty="0">
                <a:solidFill>
                  <a:schemeClr val="bg1"/>
                </a:solidFill>
              </a:rPr>
              <a:t>Orchestr:</a:t>
            </a:r>
          </a:p>
          <a:p>
            <a:r>
              <a:rPr lang="cs-CZ" sz="1300" b="1" dirty="0">
                <a:solidFill>
                  <a:schemeClr val="bg1"/>
                </a:solidFill>
              </a:rPr>
              <a:t>Kapelník a Křídlovka 1B:</a:t>
            </a:r>
            <a:r>
              <a:rPr lang="cs-CZ" sz="1300" dirty="0">
                <a:solidFill>
                  <a:schemeClr val="bg1"/>
                </a:solidFill>
              </a:rPr>
              <a:t> Josef Janoušek </a:t>
            </a:r>
          </a:p>
          <a:p>
            <a:r>
              <a:rPr lang="cs-CZ" sz="1300" b="1" dirty="0">
                <a:solidFill>
                  <a:schemeClr val="bg1"/>
                </a:solidFill>
              </a:rPr>
              <a:t>Křídlovka 2B:</a:t>
            </a:r>
            <a:r>
              <a:rPr lang="cs-CZ" sz="1300" dirty="0">
                <a:solidFill>
                  <a:schemeClr val="bg1"/>
                </a:solidFill>
              </a:rPr>
              <a:t> Simona Šmejkalová</a:t>
            </a:r>
          </a:p>
          <a:p>
            <a:r>
              <a:rPr lang="cs-CZ" sz="1300" b="1" dirty="0">
                <a:solidFill>
                  <a:schemeClr val="bg1"/>
                </a:solidFill>
              </a:rPr>
              <a:t>Tromba 1B oblig.:</a:t>
            </a:r>
            <a:r>
              <a:rPr lang="cs-CZ" sz="1300" dirty="0">
                <a:solidFill>
                  <a:schemeClr val="bg1"/>
                </a:solidFill>
              </a:rPr>
              <a:t> Lukáš </a:t>
            </a:r>
            <a:r>
              <a:rPr lang="cs-CZ" sz="1300" dirty="0" err="1">
                <a:solidFill>
                  <a:schemeClr val="bg1"/>
                </a:solidFill>
              </a:rPr>
              <a:t>Wiesinger</a:t>
            </a:r>
            <a:endParaRPr lang="cs-CZ" sz="1300" dirty="0">
              <a:solidFill>
                <a:schemeClr val="bg1"/>
              </a:solidFill>
            </a:endParaRPr>
          </a:p>
          <a:p>
            <a:r>
              <a:rPr lang="cs-CZ" sz="1300" b="1" dirty="0">
                <a:solidFill>
                  <a:schemeClr val="bg1"/>
                </a:solidFill>
              </a:rPr>
              <a:t>Tromba 1B doprovod:</a:t>
            </a:r>
            <a:r>
              <a:rPr lang="cs-CZ" sz="1300" dirty="0">
                <a:solidFill>
                  <a:schemeClr val="bg1"/>
                </a:solidFill>
              </a:rPr>
              <a:t> Lukáš Veselý</a:t>
            </a:r>
          </a:p>
          <a:p>
            <a:r>
              <a:rPr lang="cs-CZ" sz="1300" b="1" dirty="0">
                <a:solidFill>
                  <a:schemeClr val="bg1"/>
                </a:solidFill>
              </a:rPr>
              <a:t>Tromba B </a:t>
            </a:r>
            <a:r>
              <a:rPr lang="cs-CZ" sz="1300" b="1" dirty="0" err="1">
                <a:solidFill>
                  <a:schemeClr val="bg1"/>
                </a:solidFill>
              </a:rPr>
              <a:t>basso</a:t>
            </a:r>
            <a:r>
              <a:rPr lang="cs-CZ" sz="1300" b="1" dirty="0">
                <a:solidFill>
                  <a:schemeClr val="bg1"/>
                </a:solidFill>
              </a:rPr>
              <a:t>: </a:t>
            </a:r>
            <a:r>
              <a:rPr lang="cs-CZ" sz="1300" dirty="0">
                <a:solidFill>
                  <a:schemeClr val="bg1"/>
                </a:solidFill>
              </a:rPr>
              <a:t>Sabina Štefanová</a:t>
            </a:r>
          </a:p>
          <a:p>
            <a:r>
              <a:rPr lang="cs-CZ" sz="1300" b="1" dirty="0">
                <a:solidFill>
                  <a:schemeClr val="bg1"/>
                </a:solidFill>
              </a:rPr>
              <a:t>Tenor:</a:t>
            </a:r>
            <a:r>
              <a:rPr lang="cs-CZ" sz="1300" dirty="0">
                <a:solidFill>
                  <a:schemeClr val="bg1"/>
                </a:solidFill>
              </a:rPr>
              <a:t> Václav </a:t>
            </a:r>
            <a:r>
              <a:rPr lang="cs-CZ" sz="1300" dirty="0" err="1">
                <a:solidFill>
                  <a:schemeClr val="bg1"/>
                </a:solidFill>
              </a:rPr>
              <a:t>Košař</a:t>
            </a:r>
            <a:endParaRPr lang="cs-CZ" sz="1300" dirty="0">
              <a:solidFill>
                <a:schemeClr val="bg1"/>
              </a:solidFill>
            </a:endParaRPr>
          </a:p>
          <a:p>
            <a:r>
              <a:rPr lang="cs-CZ" sz="1300" b="1" dirty="0">
                <a:solidFill>
                  <a:schemeClr val="bg1"/>
                </a:solidFill>
              </a:rPr>
              <a:t>Baryton:</a:t>
            </a:r>
            <a:r>
              <a:rPr lang="cs-CZ" sz="1300" dirty="0">
                <a:solidFill>
                  <a:schemeClr val="bg1"/>
                </a:solidFill>
              </a:rPr>
              <a:t> Václav </a:t>
            </a:r>
            <a:r>
              <a:rPr lang="cs-CZ" sz="1300" dirty="0" err="1">
                <a:solidFill>
                  <a:schemeClr val="bg1"/>
                </a:solidFill>
              </a:rPr>
              <a:t>Košař</a:t>
            </a:r>
            <a:r>
              <a:rPr lang="cs-CZ" sz="1300" dirty="0">
                <a:solidFill>
                  <a:schemeClr val="bg1"/>
                </a:solidFill>
              </a:rPr>
              <a:t> ml./ Jiří Vlk</a:t>
            </a:r>
          </a:p>
          <a:p>
            <a:r>
              <a:rPr lang="cs-CZ" sz="1300" b="1" dirty="0">
                <a:solidFill>
                  <a:schemeClr val="bg1"/>
                </a:solidFill>
              </a:rPr>
              <a:t>Pozoun:</a:t>
            </a:r>
            <a:r>
              <a:rPr lang="cs-CZ" sz="1300" dirty="0">
                <a:solidFill>
                  <a:schemeClr val="bg1"/>
                </a:solidFill>
              </a:rPr>
              <a:t>  Václav </a:t>
            </a:r>
            <a:r>
              <a:rPr lang="cs-CZ" sz="1300" dirty="0" err="1">
                <a:solidFill>
                  <a:schemeClr val="bg1"/>
                </a:solidFill>
              </a:rPr>
              <a:t>Košař</a:t>
            </a:r>
            <a:r>
              <a:rPr lang="cs-CZ" sz="1300" dirty="0">
                <a:solidFill>
                  <a:schemeClr val="bg1"/>
                </a:solidFill>
              </a:rPr>
              <a:t> ml./Tomáš Dubský</a:t>
            </a:r>
          </a:p>
          <a:p>
            <a:r>
              <a:rPr lang="cs-CZ" sz="1300" b="1" dirty="0">
                <a:solidFill>
                  <a:schemeClr val="bg1"/>
                </a:solidFill>
              </a:rPr>
              <a:t>Bicí:</a:t>
            </a:r>
            <a:r>
              <a:rPr lang="cs-CZ" sz="1300" dirty="0">
                <a:solidFill>
                  <a:schemeClr val="bg1"/>
                </a:solidFill>
              </a:rPr>
              <a:t> Karel </a:t>
            </a:r>
            <a:r>
              <a:rPr lang="cs-CZ" sz="1300" dirty="0" err="1">
                <a:solidFill>
                  <a:schemeClr val="bg1"/>
                </a:solidFill>
              </a:rPr>
              <a:t>Palivec</a:t>
            </a:r>
            <a:endParaRPr lang="cs-CZ" sz="1300" dirty="0">
              <a:solidFill>
                <a:schemeClr val="bg1"/>
              </a:solidFill>
            </a:endParaRPr>
          </a:p>
          <a:p>
            <a:r>
              <a:rPr lang="cs-CZ" sz="1300" b="1" dirty="0">
                <a:solidFill>
                  <a:schemeClr val="bg1"/>
                </a:solidFill>
              </a:rPr>
              <a:t>Tuba:</a:t>
            </a:r>
            <a:r>
              <a:rPr lang="cs-CZ" sz="1300" dirty="0">
                <a:solidFill>
                  <a:schemeClr val="bg1"/>
                </a:solidFill>
              </a:rPr>
              <a:t> Petr Vojta</a:t>
            </a:r>
          </a:p>
          <a:p>
            <a:r>
              <a:rPr lang="cs-CZ" sz="1300" b="1" dirty="0">
                <a:solidFill>
                  <a:schemeClr val="bg1"/>
                </a:solidFill>
              </a:rPr>
              <a:t>Klarinet Es:</a:t>
            </a:r>
            <a:r>
              <a:rPr lang="cs-CZ" sz="1300" dirty="0">
                <a:solidFill>
                  <a:schemeClr val="bg1"/>
                </a:solidFill>
              </a:rPr>
              <a:t> František </a:t>
            </a:r>
            <a:r>
              <a:rPr lang="cs-CZ" sz="1300" dirty="0" err="1">
                <a:solidFill>
                  <a:schemeClr val="bg1"/>
                </a:solidFill>
              </a:rPr>
              <a:t>Pechač</a:t>
            </a:r>
            <a:endParaRPr lang="cs-CZ" sz="1300" dirty="0">
              <a:solidFill>
                <a:schemeClr val="bg1"/>
              </a:solidFill>
            </a:endParaRPr>
          </a:p>
          <a:p>
            <a:r>
              <a:rPr lang="cs-CZ" sz="1300" b="1" dirty="0">
                <a:solidFill>
                  <a:schemeClr val="bg1"/>
                </a:solidFill>
              </a:rPr>
              <a:t>Klarinet 1B:</a:t>
            </a:r>
            <a:r>
              <a:rPr lang="cs-CZ" sz="1300" dirty="0">
                <a:solidFill>
                  <a:schemeClr val="bg1"/>
                </a:solidFill>
              </a:rPr>
              <a:t> Zdeněk Šindler</a:t>
            </a:r>
          </a:p>
          <a:p>
            <a:r>
              <a:rPr lang="cs-CZ" sz="1300" b="1" dirty="0">
                <a:solidFill>
                  <a:schemeClr val="bg1"/>
                </a:solidFill>
              </a:rPr>
              <a:t>Klarinet 2B:</a:t>
            </a:r>
            <a:r>
              <a:rPr lang="cs-CZ" sz="1300" dirty="0">
                <a:solidFill>
                  <a:schemeClr val="bg1"/>
                </a:solidFill>
              </a:rPr>
              <a:t> Jarmila </a:t>
            </a:r>
            <a:r>
              <a:rPr lang="cs-CZ" sz="1300" dirty="0" err="1">
                <a:solidFill>
                  <a:schemeClr val="bg1"/>
                </a:solidFill>
              </a:rPr>
              <a:t>Krůtová</a:t>
            </a:r>
            <a:endParaRPr lang="cs-CZ" sz="1300" dirty="0">
              <a:solidFill>
                <a:schemeClr val="bg1"/>
              </a:solidFill>
            </a:endParaRPr>
          </a:p>
          <a:p>
            <a:pPr>
              <a:buNone/>
            </a:pPr>
            <a:endParaRPr lang="cs-CZ" sz="13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sz="1300" b="1" dirty="0">
                <a:solidFill>
                  <a:schemeClr val="bg1"/>
                </a:solidFill>
              </a:rPr>
              <a:t>Zpěv:</a:t>
            </a:r>
          </a:p>
          <a:p>
            <a:r>
              <a:rPr lang="cs-CZ" sz="1300" dirty="0">
                <a:solidFill>
                  <a:schemeClr val="bg1"/>
                </a:solidFill>
              </a:rPr>
              <a:t>Dana </a:t>
            </a:r>
            <a:r>
              <a:rPr lang="cs-CZ" sz="1300" dirty="0" err="1">
                <a:solidFill>
                  <a:schemeClr val="bg1"/>
                </a:solidFill>
              </a:rPr>
              <a:t>Vesecká</a:t>
            </a:r>
            <a:r>
              <a:rPr lang="cs-CZ" sz="1300" dirty="0">
                <a:solidFill>
                  <a:schemeClr val="bg1"/>
                </a:solidFill>
              </a:rPr>
              <a:t> / Markéta </a:t>
            </a:r>
            <a:r>
              <a:rPr lang="cs-CZ" sz="1300" dirty="0" err="1">
                <a:solidFill>
                  <a:schemeClr val="bg1"/>
                </a:solidFill>
              </a:rPr>
              <a:t>Petrášková</a:t>
            </a:r>
            <a:r>
              <a:rPr lang="cs-CZ" sz="1300" dirty="0">
                <a:solidFill>
                  <a:schemeClr val="bg1"/>
                </a:solidFill>
              </a:rPr>
              <a:t> / Miroslav </a:t>
            </a:r>
            <a:r>
              <a:rPr lang="cs-CZ" sz="1300" dirty="0" err="1">
                <a:solidFill>
                  <a:schemeClr val="bg1"/>
                </a:solidFill>
              </a:rPr>
              <a:t>Palivec</a:t>
            </a:r>
            <a:r>
              <a:rPr lang="cs-CZ" sz="1300" dirty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endParaRPr lang="cs-CZ" sz="13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sz="1300" b="1" dirty="0">
                <a:solidFill>
                  <a:schemeClr val="bg1"/>
                </a:solidFill>
              </a:rPr>
              <a:t>Zvuk:</a:t>
            </a:r>
          </a:p>
          <a:p>
            <a:r>
              <a:rPr lang="cs-CZ" sz="1300" dirty="0">
                <a:solidFill>
                  <a:schemeClr val="bg1"/>
                </a:solidFill>
              </a:rPr>
              <a:t>Petr Vojta / Petr Hrdina / Jaroslav Pospíšil</a:t>
            </a:r>
          </a:p>
          <a:p>
            <a:pPr>
              <a:buNone/>
            </a:pPr>
            <a:endParaRPr lang="cs-CZ" sz="13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sz="1300" b="1" dirty="0">
                <a:solidFill>
                  <a:schemeClr val="bg1"/>
                </a:solidFill>
              </a:rPr>
              <a:t>Moderátorka:</a:t>
            </a:r>
          </a:p>
          <a:p>
            <a:r>
              <a:rPr lang="cs-CZ" sz="1300" dirty="0">
                <a:solidFill>
                  <a:schemeClr val="bg1"/>
                </a:solidFill>
              </a:rPr>
              <a:t>Jana </a:t>
            </a:r>
            <a:r>
              <a:rPr lang="cs-CZ" sz="1300" dirty="0" err="1">
                <a:solidFill>
                  <a:schemeClr val="bg1"/>
                </a:solidFill>
              </a:rPr>
              <a:t>Filinová</a:t>
            </a:r>
            <a:r>
              <a:rPr lang="cs-CZ" sz="13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Picture 2" descr="RoÅ¾mitÃ¡lskÃ¡ Venkovan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5650" y="0"/>
            <a:ext cx="2038350" cy="3057526"/>
          </a:xfrm>
          <a:prstGeom prst="rect">
            <a:avLst/>
          </a:prstGeom>
          <a:noFill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500438"/>
            <a:ext cx="214663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 descr="E:\Rožmitálská Venkovanka MP3\Pepa a Tromb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2000240"/>
            <a:ext cx="2175352" cy="142876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4000504"/>
            <a:ext cx="138714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142852"/>
            <a:ext cx="2265485" cy="173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>
                <a:solidFill>
                  <a:schemeClr val="bg1"/>
                </a:solidFill>
              </a:rPr>
              <a:t>Diskografie</a:t>
            </a:r>
          </a:p>
        </p:txBody>
      </p:sp>
      <p:pic>
        <p:nvPicPr>
          <p:cNvPr id="4098" name="Picture 2" descr="#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643182"/>
            <a:ext cx="1619250" cy="1619251"/>
          </a:xfrm>
          <a:prstGeom prst="rect">
            <a:avLst/>
          </a:prstGeom>
          <a:noFill/>
        </p:spPr>
      </p:pic>
      <p:pic>
        <p:nvPicPr>
          <p:cNvPr id="4100" name="Picture 4" descr="#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000504"/>
            <a:ext cx="1619250" cy="1619251"/>
          </a:xfrm>
          <a:prstGeom prst="rect">
            <a:avLst/>
          </a:prstGeom>
          <a:noFill/>
        </p:spPr>
      </p:pic>
      <p:pic>
        <p:nvPicPr>
          <p:cNvPr id="4102" name="Picture 6" descr="#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5072074"/>
            <a:ext cx="1619250" cy="1619251"/>
          </a:xfrm>
          <a:prstGeom prst="rect">
            <a:avLst/>
          </a:prstGeom>
          <a:noFill/>
        </p:spPr>
      </p:pic>
      <p:pic>
        <p:nvPicPr>
          <p:cNvPr id="4104" name="Picture 8" descr="#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2714620"/>
            <a:ext cx="1619250" cy="1619251"/>
          </a:xfrm>
          <a:prstGeom prst="rect">
            <a:avLst/>
          </a:prstGeom>
          <a:noFill/>
        </p:spPr>
      </p:pic>
      <p:pic>
        <p:nvPicPr>
          <p:cNvPr id="4106" name="Picture 10" descr="#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4143380"/>
            <a:ext cx="1619250" cy="1619251"/>
          </a:xfrm>
          <a:prstGeom prst="rect">
            <a:avLst/>
          </a:prstGeom>
          <a:noFill/>
        </p:spPr>
      </p:pic>
      <p:pic>
        <p:nvPicPr>
          <p:cNvPr id="4108" name="Picture 12" descr="#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7752" y="2714620"/>
            <a:ext cx="1619250" cy="1619251"/>
          </a:xfrm>
          <a:prstGeom prst="rect">
            <a:avLst/>
          </a:prstGeom>
          <a:noFill/>
        </p:spPr>
      </p:pic>
      <p:pic>
        <p:nvPicPr>
          <p:cNvPr id="4110" name="Picture 14" descr="VeÄer pÅ¯jdu kÂ muzic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43702" y="3357562"/>
            <a:ext cx="2381250" cy="3343275"/>
          </a:xfrm>
          <a:prstGeom prst="rect">
            <a:avLst/>
          </a:prstGeom>
          <a:noFill/>
        </p:spPr>
      </p:pic>
      <p:sp>
        <p:nvSpPr>
          <p:cNvPr id="12" name="Obdélník 11"/>
          <p:cNvSpPr/>
          <p:nvPr/>
        </p:nvSpPr>
        <p:spPr>
          <a:xfrm>
            <a:off x="428596" y="1285860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/>
            </a:br>
            <a:r>
              <a:rPr lang="cs-CZ" dirty="0">
                <a:solidFill>
                  <a:schemeClr val="bg1"/>
                </a:solidFill>
              </a:rPr>
              <a:t>Orchestr nahrál šest </a:t>
            </a:r>
            <a:r>
              <a:rPr lang="en-US" dirty="0">
                <a:solidFill>
                  <a:schemeClr val="bg1"/>
                </a:solidFill>
              </a:rPr>
              <a:t>audio CD</a:t>
            </a:r>
            <a:r>
              <a:rPr lang="cs-CZ" dirty="0">
                <a:solidFill>
                  <a:schemeClr val="bg1"/>
                </a:solidFill>
              </a:rPr>
              <a:t> a jedno </a:t>
            </a:r>
            <a:r>
              <a:rPr lang="en-US" dirty="0">
                <a:solidFill>
                  <a:schemeClr val="bg1"/>
                </a:solidFill>
              </a:rPr>
              <a:t>DVD.</a:t>
            </a:r>
            <a:r>
              <a:rPr lang="cs-CZ" dirty="0">
                <a:solidFill>
                  <a:schemeClr val="bg1"/>
                </a:solidFill>
              </a:rPr>
              <a:t> Většinu uvedených nosičů</a:t>
            </a:r>
          </a:p>
          <a:p>
            <a:r>
              <a:rPr lang="cs-CZ" dirty="0">
                <a:solidFill>
                  <a:schemeClr val="bg1"/>
                </a:solidFill>
              </a:rPr>
              <a:t>si mohou naši příznivci zakoupit během našich vystoupeních. </a:t>
            </a:r>
          </a:p>
        </p:txBody>
      </p:sp>
      <p:pic>
        <p:nvPicPr>
          <p:cNvPr id="13" name="Picture 2" descr="RoÅ¾mitÃ¡lskÃ¡ Venkovank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05650" y="0"/>
            <a:ext cx="2038350" cy="3057526"/>
          </a:xfrm>
          <a:prstGeom prst="rect">
            <a:avLst/>
          </a:prstGeom>
          <a:noFill/>
        </p:spPr>
      </p:pic>
      <p:graphicFrame>
        <p:nvGraphicFramePr>
          <p:cNvPr id="15" name="Objekt 14"/>
          <p:cNvGraphicFramePr>
            <a:graphicFrameLocks noChangeAspect="1"/>
          </p:cNvGraphicFramePr>
          <p:nvPr/>
        </p:nvGraphicFramePr>
        <p:xfrm>
          <a:off x="3571868" y="50004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Objekt prostředí balíčkovače" showAsIcon="1" r:id="rId11" imgW="914400" imgH="771480" progId="Package">
                  <p:embed/>
                </p:oleObj>
              </mc:Choice>
              <mc:Fallback>
                <p:oleObj name="Objekt prostředí balíčkovače" showAsIcon="1" r:id="rId11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68" y="500042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 17"/>
          <p:cNvGraphicFramePr>
            <a:graphicFrameLocks noChangeAspect="1"/>
          </p:cNvGraphicFramePr>
          <p:nvPr/>
        </p:nvGraphicFramePr>
        <p:xfrm>
          <a:off x="4429124" y="50004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Objekt prostředí balíčkovače" showAsIcon="1" r:id="rId13" imgW="914400" imgH="771480" progId="Package">
                  <p:embed/>
                </p:oleObj>
              </mc:Choice>
              <mc:Fallback>
                <p:oleObj name="Objekt prostředí balíčkovače" showAsIcon="1" r:id="rId13" imgW="914400" imgH="771480" progId="Package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500042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pPr algn="l"/>
            <a:r>
              <a:rPr lang="cs-CZ" dirty="0">
                <a:solidFill>
                  <a:schemeClr val="bg1"/>
                </a:solidFill>
              </a:rPr>
              <a:t>Nabídka a podmínky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57158" y="785794"/>
            <a:ext cx="86439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cs-CZ" dirty="0">
              <a:solidFill>
                <a:schemeClr val="bg1"/>
              </a:solidFill>
            </a:endParaRPr>
          </a:p>
          <a:p>
            <a:pPr algn="just"/>
            <a:r>
              <a:rPr lang="cs-CZ" dirty="0">
                <a:solidFill>
                  <a:schemeClr val="bg1"/>
                </a:solidFill>
              </a:rPr>
              <a:t>Pod vedením kapelníka Josefa Janouška vystupuje orchestr již přes dvacet let. Za tuto dobu absolvoval orchestr nespočet kulturních akcí - plesů, tanečních zábav, koncertů, přehlídek dechových orchestrů, výročí obcí a SDH, sjezdů rodáků, pivních slavností a v poslední době také oblíbených vánočních koncertů. </a:t>
            </a:r>
          </a:p>
          <a:p>
            <a:pPr algn="just"/>
            <a:endParaRPr lang="cs-CZ" dirty="0">
              <a:solidFill>
                <a:schemeClr val="bg1"/>
              </a:solidFill>
            </a:endParaRPr>
          </a:p>
          <a:p>
            <a:pPr algn="just"/>
            <a:r>
              <a:rPr lang="cs-CZ" dirty="0">
                <a:solidFill>
                  <a:schemeClr val="bg1"/>
                </a:solidFill>
              </a:rPr>
              <a:t>Orchestr hraje do pochodu při slavnostních průvodech, účinkuje na svatbách i pohřbech. Dále se účastníme nejrůznějších soutěží, festivalů, kde úspěšně reprezentujeme náš rožmitálský region a naší zemi.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cs-CZ" dirty="0">
                <a:solidFill>
                  <a:schemeClr val="bg1"/>
                </a:solidFill>
              </a:rPr>
              <a:t>S potěšením zahrajeme i na Vaší akci.</a:t>
            </a:r>
          </a:p>
        </p:txBody>
      </p:sp>
      <p:sp>
        <p:nvSpPr>
          <p:cNvPr id="5" name="Obdélník 4"/>
          <p:cNvSpPr/>
          <p:nvPr/>
        </p:nvSpPr>
        <p:spPr>
          <a:xfrm>
            <a:off x="1857356" y="3692869"/>
            <a:ext cx="5429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chemeClr val="bg1"/>
                </a:solidFill>
              </a:rPr>
              <a:t>Cena za vystoupení závisí na vzájemné dohodě mezi kapelníkem a organizátorem akce. Záleží na typu události</a:t>
            </a:r>
            <a:r>
              <a:rPr lang="cs-CZ">
                <a:solidFill>
                  <a:schemeClr val="bg1"/>
                </a:solidFill>
              </a:rPr>
              <a:t>, délce </a:t>
            </a:r>
            <a:r>
              <a:rPr lang="cs-CZ" dirty="0">
                <a:solidFill>
                  <a:schemeClr val="bg1"/>
                </a:solidFill>
              </a:rPr>
              <a:t>trvání, vzdálenosti atd. </a:t>
            </a:r>
          </a:p>
          <a:p>
            <a:pPr algn="just"/>
            <a:r>
              <a:rPr lang="cs-CZ" dirty="0">
                <a:solidFill>
                  <a:schemeClr val="bg1"/>
                </a:solidFill>
              </a:rPr>
              <a:t>Neváhejte nás tedy s Vaším požadavkem kontaktovat.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214950"/>
            <a:ext cx="2071702" cy="149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572008"/>
            <a:ext cx="1566862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5214950"/>
            <a:ext cx="2217230" cy="149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4572008"/>
            <a:ext cx="1602825" cy="213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oÅ¾mitÃ¡lskÃ¡ Venkovan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14290"/>
            <a:ext cx="2038350" cy="3057526"/>
          </a:xfrm>
          <a:prstGeom prst="rect">
            <a:avLst/>
          </a:prstGeom>
          <a:noFill/>
        </p:spPr>
      </p:pic>
      <p:sp>
        <p:nvSpPr>
          <p:cNvPr id="11" name="Obdélník 10"/>
          <p:cNvSpPr/>
          <p:nvPr/>
        </p:nvSpPr>
        <p:spPr>
          <a:xfrm>
            <a:off x="0" y="242886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</a:rPr>
              <a:t>Kapelník:</a:t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>Josef Janoušek</a:t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>tel.: 00420 724 338 968</a:t>
            </a:r>
          </a:p>
          <a:p>
            <a:pPr algn="ctr"/>
            <a:r>
              <a:rPr lang="cs-CZ" sz="2400" dirty="0">
                <a:solidFill>
                  <a:schemeClr val="bg1"/>
                </a:solidFill>
              </a:rPr>
              <a:t>email: </a:t>
            </a:r>
            <a:r>
              <a:rPr lang="cs-CZ" sz="2400" u="sng" dirty="0">
                <a:solidFill>
                  <a:schemeClr val="bg1"/>
                </a:solidFill>
                <a:hlinkClick r:id="rId3"/>
              </a:rPr>
              <a:t>venkovanka@venkovanka.</a:t>
            </a:r>
            <a:r>
              <a:rPr lang="cs-CZ" sz="2400" u="sng" dirty="0" err="1">
                <a:solidFill>
                  <a:schemeClr val="bg1"/>
                </a:solidFill>
                <a:hlinkClick r:id="rId3"/>
              </a:rPr>
              <a:t>eu</a:t>
            </a:r>
            <a:endParaRPr lang="cs-CZ" sz="2400" u="sng" dirty="0">
              <a:solidFill>
                <a:schemeClr val="bg1"/>
              </a:solidFill>
            </a:endParaRPr>
          </a:p>
          <a:p>
            <a:pPr algn="ctr"/>
            <a:r>
              <a:rPr lang="cs-CZ" sz="2400" dirty="0">
                <a:solidFill>
                  <a:schemeClr val="bg1"/>
                </a:solidFill>
              </a:rPr>
              <a:t>web: </a:t>
            </a:r>
            <a:r>
              <a:rPr lang="cs-CZ" sz="2400" u="sng" dirty="0">
                <a:solidFill>
                  <a:schemeClr val="bg1"/>
                </a:solidFill>
                <a:hlinkClick r:id="rId4"/>
              </a:rPr>
              <a:t>www.venkovanka.</a:t>
            </a:r>
            <a:r>
              <a:rPr lang="cs-CZ" sz="2400" u="sng" dirty="0" err="1">
                <a:solidFill>
                  <a:schemeClr val="bg1"/>
                </a:solidFill>
                <a:hlinkClick r:id="rId4"/>
              </a:rPr>
              <a:t>eu</a:t>
            </a: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4572008"/>
            <a:ext cx="3714776" cy="212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10142" y="285728"/>
            <a:ext cx="328846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3643314"/>
            <a:ext cx="2072344" cy="266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29454" y="3643314"/>
            <a:ext cx="2000264" cy="272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48" y="357166"/>
            <a:ext cx="215040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3336</TotalTime>
  <Words>68</Words>
  <Application>Microsoft Office PowerPoint</Application>
  <PresentationFormat>On-screen Show (4:3)</PresentationFormat>
  <Paragraphs>40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Motiv sady Office</vt:lpstr>
      <vt:lpstr>Objekt prostředí balíčkovače</vt:lpstr>
      <vt:lpstr>PowerPoint Presentation</vt:lpstr>
      <vt:lpstr>O Rožmitálské Venkovance</vt:lpstr>
      <vt:lpstr>Složení orchestru</vt:lpstr>
      <vt:lpstr>Diskografie</vt:lpstr>
      <vt:lpstr>Nabídka a podmínky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Poky&amp;Maki</dc:creator>
  <cp:lastModifiedBy>Petraskova, Marketa</cp:lastModifiedBy>
  <cp:revision>84</cp:revision>
  <dcterms:created xsi:type="dcterms:W3CDTF">2018-06-11T11:21:11Z</dcterms:created>
  <dcterms:modified xsi:type="dcterms:W3CDTF">2019-05-27T13:33:58Z</dcterms:modified>
</cp:coreProperties>
</file>